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7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0226" autoAdjust="0"/>
  </p:normalViewPr>
  <p:slideViewPr>
    <p:cSldViewPr snapToGrid="0">
      <p:cViewPr varScale="1">
        <p:scale>
          <a:sx n="60" d="100"/>
          <a:sy n="60" d="100"/>
        </p:scale>
        <p:origin x="141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589-4649-496A-8B32-AA67F8B25196}" type="datetimeFigureOut">
              <a:rPr lang="nl-NL" smtClean="0"/>
              <a:t>29-8-2022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72817-DA04-40C5-A603-562E1CD6D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2687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1) Zie document in de wiki</a:t>
            </a:r>
            <a:br>
              <a:rPr lang="nl-NL" dirty="0"/>
            </a:br>
            <a:r>
              <a:rPr lang="nl-NL" dirty="0"/>
              <a:t>2) Zie document van het examen in de wiki, </a:t>
            </a:r>
            <a:r>
              <a:rPr lang="nl-NL" b="1" dirty="0"/>
              <a:t>BOL</a:t>
            </a:r>
            <a:r>
              <a:rPr lang="nl-NL" b="0" dirty="0"/>
              <a:t> staat in de opdrachten wanneer wat moet worden ingeleverd</a:t>
            </a:r>
            <a:endParaRPr lang="nl-NL" dirty="0"/>
          </a:p>
          <a:p>
            <a:r>
              <a:rPr lang="nl-NL" dirty="0"/>
              <a:t>3) a= </a:t>
            </a:r>
            <a:r>
              <a:rPr lang="nl-NL" dirty="0" err="1"/>
              <a:t>airway</a:t>
            </a:r>
            <a:r>
              <a:rPr lang="nl-NL" dirty="0"/>
              <a:t>, b= </a:t>
            </a:r>
            <a:r>
              <a:rPr lang="nl-NL" dirty="0" err="1"/>
              <a:t>breathing</a:t>
            </a:r>
            <a:r>
              <a:rPr lang="nl-NL" dirty="0"/>
              <a:t>, c= </a:t>
            </a:r>
            <a:r>
              <a:rPr lang="nl-NL" dirty="0" err="1"/>
              <a:t>circulation</a:t>
            </a:r>
            <a:r>
              <a:rPr lang="nl-NL" dirty="0"/>
              <a:t>, d= </a:t>
            </a:r>
            <a:r>
              <a:rPr lang="nl-NL" dirty="0" err="1"/>
              <a:t>dysablilty</a:t>
            </a:r>
            <a:r>
              <a:rPr lang="nl-NL" dirty="0"/>
              <a:t>(neurologie, e= exposure</a:t>
            </a:r>
          </a:p>
          <a:p>
            <a:r>
              <a:rPr lang="nl-NL" dirty="0"/>
              <a:t>4) SBARR voor goede communicatie met je </a:t>
            </a:r>
            <a:r>
              <a:rPr lang="nl-NL" dirty="0" err="1"/>
              <a:t>dd</a:t>
            </a:r>
            <a:r>
              <a:rPr lang="nl-NL" dirty="0"/>
              <a:t> arts. sample situatie beschrijving, allergie, medicatie, past=voorgeschiedenis, last </a:t>
            </a:r>
            <a:r>
              <a:rPr lang="nl-NL" dirty="0" err="1"/>
              <a:t>meal</a:t>
            </a:r>
            <a:r>
              <a:rPr lang="nl-NL" dirty="0"/>
              <a:t>, wanneer voor laatst gegeten en gedronken, e=event wat is er gebeurd.  </a:t>
            </a:r>
            <a:br>
              <a:rPr lang="nl-NL" dirty="0"/>
            </a:br>
            <a:r>
              <a:rPr lang="nl-NL" dirty="0"/>
              <a:t>5) formulier waarin je werk/stage aangeeft dat je uitgewerkte casus in je praktijk heeft plaats gevonden</a:t>
            </a:r>
          </a:p>
          <a:p>
            <a:r>
              <a:rPr lang="nl-NL" dirty="0"/>
              <a:t>6) Om de psychische en sociale problemen van mensen in kaart te brengen.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72817-DA04-40C5-A603-562E1CD6DE6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25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Terug blik vorige les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83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Korte terugblik van de onderwerpen van de vorige les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128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DA4331-55EF-8F9D-59EE-F1425A10E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Eerste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16B7EF-5090-BA89-89A3-4CA4FD8AF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1) Hoe ziet het examen eruit?</a:t>
            </a:r>
          </a:p>
          <a:p>
            <a:r>
              <a:rPr lang="nl-NL" dirty="0"/>
              <a:t>2) Welke (oefen)opdrachten maak je en lever je wanneer in? </a:t>
            </a:r>
          </a:p>
          <a:p>
            <a:r>
              <a:rPr lang="nl-NL" dirty="0"/>
              <a:t>3) Wat valt er onder welke letter van de ABCDE en geef enkele dingen aan die je dan bekijkt/benoemt. </a:t>
            </a:r>
          </a:p>
          <a:p>
            <a:r>
              <a:rPr lang="nl-NL" dirty="0"/>
              <a:t>4) Waarvoor kan de SBARR en de SAMPLE behulpzaam zijn</a:t>
            </a:r>
          </a:p>
          <a:p>
            <a:r>
              <a:rPr lang="nl-NL" dirty="0"/>
              <a:t>5) Wat is een ARA formulier?</a:t>
            </a:r>
          </a:p>
          <a:p>
            <a:r>
              <a:rPr lang="nl-NL" dirty="0"/>
              <a:t>6) Waarvoor gebruik ik de SCEGGS?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045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164</TotalTime>
  <Words>218</Words>
  <Application>Microsoft Office PowerPoint</Application>
  <PresentationFormat>Breedbeeld</PresentationFormat>
  <Paragraphs>15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Calibri</vt:lpstr>
      <vt:lpstr>Tw Cen MT</vt:lpstr>
      <vt:lpstr>Tw Cen MT Condensed</vt:lpstr>
      <vt:lpstr>Wingdings 3</vt:lpstr>
      <vt:lpstr>Integraal</vt:lpstr>
      <vt:lpstr>Terug blik vorige les</vt:lpstr>
      <vt:lpstr>inhoud</vt:lpstr>
      <vt:lpstr>Eerste les</vt:lpstr>
    </vt:vector>
  </TitlesOfParts>
  <Company>MBO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4H’s en 4 T’s</dc:title>
  <dc:creator>Lizette Bazen</dc:creator>
  <cp:lastModifiedBy>Lizette Bazen</cp:lastModifiedBy>
  <cp:revision>22</cp:revision>
  <dcterms:created xsi:type="dcterms:W3CDTF">2019-04-06T15:58:31Z</dcterms:created>
  <dcterms:modified xsi:type="dcterms:W3CDTF">2022-08-29T11:23:50Z</dcterms:modified>
</cp:coreProperties>
</file>